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0"/>
  </p:normalViewPr>
  <p:slideViewPr>
    <p:cSldViewPr snapToGrid="0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C6A7F-8187-7EC6-C53A-C5952BA6F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3731F-ED02-2432-FBC7-B69A0C93E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64F14-E911-E863-D2F1-2030BBDD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52438-61A5-2909-2893-D83B27ADB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2E65E-46FC-CA65-B36F-AE4AA483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040911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423A-3764-9F53-BB1E-7288E7B6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24B04-C904-A17D-F76D-B0B328859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83594-BA24-EE5E-CBA8-8E62DD48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EA524-58E3-0E5C-E280-80BD88EF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38DB2-3E14-A80F-8A7B-FEF0A859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538373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2782-D572-EF4A-1A83-E5CAE8DB5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097DA-988B-7B29-D7A2-A62FAD6D0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0A590-C852-BAD2-8CFE-B0D1BC1E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EB9C4-5AC1-BA5C-84CE-0A3605A7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A1C3A-A33E-F84E-9868-FAEA59AE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225310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0DF7-6E0E-693D-B2EB-D27E03F1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8D62B-C964-960C-75C4-8D8925E6ED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61B42-5124-A84F-486C-439973DF9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CF487-0A7A-1C70-EC39-6F5AC502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C228F-36D0-C85A-63A2-4960B646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F5C43-1C33-9DDC-D975-34F2C381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36397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82AFC-4667-3AF5-67DA-B4C828B9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38E6F4-24C7-4992-0C74-FA6264876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C34B74-D9E2-BF18-9ABB-0536867F7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2D21C-FB87-7769-CE30-E9F04C5994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1F498B-7145-C29E-B618-E9CF79926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1DBFB-84DE-5848-0F0E-9342B7FD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3D115-1F6B-FB2F-6B4F-69DB71D6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CD3A85-0CE2-4813-FF06-F7238776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50729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B4B12-6DBB-9A52-88FB-748CA3FD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F210A-5EC2-5DE2-2487-C3B0D6BB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408E4-7447-46ED-0729-B71B6625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AD73A-DA91-3BBD-5BF1-3EDC4429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363788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0ACF22-498C-1EB1-59AB-0301609F5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3C795-CE35-5A56-F013-67B37F7AA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277A9-1F5A-EED6-D869-3FDE3B78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54828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AA77-4629-0E75-D4F7-59D2E653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BA98B-A27E-A8CD-3E97-C668BE038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9EAE1-46D1-6103-D3D2-CB74DC31A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03BE7-D5D4-ECBD-AE12-B5D0AEF9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E40E7-EEC6-0A37-3CCF-019ECF92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8859F-ED29-3022-F1FD-866A3D1E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277804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D40A-BC25-0908-71AA-EC97672B9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15F0E3-B3B3-2CBD-9E3E-88ABB528D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D116A-65EC-C968-EFC8-E1ADB5B48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B1837-23A3-DDC4-FFCC-D54866AC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B6AB8C-DD9D-2606-2706-74185065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F7F5D-1F99-3D9A-F80A-51843EE9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48895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A14C-F4B1-E013-CDFD-F1DEB724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C26088-CDAB-8D86-5CAE-01F2F9FF4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3BF92-99C0-F1CB-8928-BC32C3BED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391AC-2500-989B-DF46-65A787AC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3F5A3-5C4C-8A23-39B2-1A0B75E6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55701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562989-2719-651D-D575-52F2F9935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EAA33-E7A8-C834-CD52-87AD7708B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42865-029F-AC32-26FA-EC3D3DA52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9D25A-0D81-F08E-A4ED-DF4AAF9E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53BBA-F9B1-0E24-3A5F-2498E2BC9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50158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CB1E6A-0963-B2DB-2398-ACCD4A85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0DA91-FE38-877F-F133-E8C852A8D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E3398-6BE0-3C9F-0B72-24FB6D79F6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D6897-D950-3845-B7A9-417DF90B5E22}" type="datetimeFigureOut">
              <a:rPr lang="en-GT" smtClean="0"/>
              <a:t>5/10/26</a:t>
            </a:fld>
            <a:endParaRPr lang="en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06FCB-831D-A846-2486-2F47992D6D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2F54-EDDF-CEA6-62B6-ED185EBB1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AA781-D397-9940-92E8-27A36EB69FA0}" type="slidenum">
              <a:rPr lang="en-GT" smtClean="0"/>
              <a:t>‹#›</a:t>
            </a:fld>
            <a:endParaRPr lang="en-GT"/>
          </a:p>
        </p:txBody>
      </p:sp>
    </p:spTree>
    <p:extLst>
      <p:ext uri="{BB962C8B-B14F-4D97-AF65-F5344CB8AC3E}">
        <p14:creationId xmlns:p14="http://schemas.microsoft.com/office/powerpoint/2010/main" val="170149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1786-FB3E-C27F-1140-294A5592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T" dirty="0"/>
              <a:t>San Jose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3F924-DF56-71D3-E877-9452CC7CB2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T" dirty="0"/>
              <a:t>Paternidad y Fe</a:t>
            </a:r>
          </a:p>
        </p:txBody>
      </p:sp>
    </p:spTree>
    <p:extLst>
      <p:ext uri="{BB962C8B-B14F-4D97-AF65-F5344CB8AC3E}">
        <p14:creationId xmlns:p14="http://schemas.microsoft.com/office/powerpoint/2010/main" val="4223261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, AI generated">
            <a:extLst>
              <a:ext uri="{FF2B5EF4-FFF2-40B4-BE49-F238E27FC236}">
                <a16:creationId xmlns:a16="http://schemas.microsoft.com/office/drawing/2014/main" id="{2946850F-DE41-B361-A5B3-2C61300B6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r="1" b="1"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672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391F2D-5D75-088B-8458-882DAF64D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2" name="Picture 4" descr="St. Joseph the Worker Novena: Final day">
            <a:extLst>
              <a:ext uri="{FF2B5EF4-FFF2-40B4-BE49-F238E27FC236}">
                <a16:creationId xmlns:a16="http://schemas.microsoft.com/office/drawing/2014/main" id="{A0E06DD9-C68F-E7BF-5950-10CAF4FC8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3107"/>
          <a:stretch>
            <a:fillRect/>
          </a:stretch>
        </p:blipFill>
        <p:spPr bwMode="auto">
          <a:xfrm>
            <a:off x="321730" y="321732"/>
            <a:ext cx="5674897" cy="30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, AI generated">
            <a:extLst>
              <a:ext uri="{FF2B5EF4-FFF2-40B4-BE49-F238E27FC236}">
                <a16:creationId xmlns:a16="http://schemas.microsoft.com/office/drawing/2014/main" id="{39DCF040-BB08-6872-6A07-7D2329FB5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" r="-2" b="6691"/>
          <a:stretch>
            <a:fillRect/>
          </a:stretch>
        </p:blipFill>
        <p:spPr bwMode="auto">
          <a:xfrm>
            <a:off x="321730" y="3510853"/>
            <a:ext cx="5674897" cy="278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blical Villains II: Herod Antipas. | by Oreoluwa✨ | Medium">
            <a:extLst>
              <a:ext uri="{FF2B5EF4-FFF2-40B4-BE49-F238E27FC236}">
                <a16:creationId xmlns:a16="http://schemas.microsoft.com/office/drawing/2014/main" id="{B542A659-50B9-21B8-5394-5BC5417D9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0" r="22549" b="-1"/>
          <a:stretch>
            <a:fillRect/>
          </a:stretch>
        </p:blipFill>
        <p:spPr bwMode="auto">
          <a:xfrm>
            <a:off x="6195373" y="321733"/>
            <a:ext cx="5674897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80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, AI generated">
            <a:extLst>
              <a:ext uri="{FF2B5EF4-FFF2-40B4-BE49-F238E27FC236}">
                <a16:creationId xmlns:a16="http://schemas.microsoft.com/office/drawing/2014/main" id="{C75D8524-6420-9B60-BA5C-6CA1318E6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 r="-1" b="15984"/>
          <a:stretch>
            <a:fillRect/>
          </a:stretch>
        </p:blipFill>
        <p:spPr bwMode="auto">
          <a:xfrm>
            <a:off x="-1" y="10"/>
            <a:ext cx="12228129" cy="46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4" name="Freeform: Shape 3083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3085" name="Freeform: Shape 3084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0E9CB3-2221-624D-821A-95351163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>
            <a:normAutofit/>
          </a:bodyPr>
          <a:lstStyle/>
          <a:p>
            <a:r>
              <a:rPr lang="en-GT" sz="3600" dirty="0">
                <a:solidFill>
                  <a:schemeClr val="tx2"/>
                </a:solidFill>
              </a:rPr>
              <a:t>Cual descriptor se asemeja a tu café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DB78A-1766-A205-2121-62AFB3798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anchor="ctr">
            <a:normAutofit/>
          </a:bodyPr>
          <a:lstStyle/>
          <a:p>
            <a:endParaRPr lang="en-GT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4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16" name="Rectangle 4115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, AI generated">
            <a:extLst>
              <a:ext uri="{FF2B5EF4-FFF2-40B4-BE49-F238E27FC236}">
                <a16:creationId xmlns:a16="http://schemas.microsoft.com/office/drawing/2014/main" id="{B3867093-C2F7-F8F1-0B7B-956E16EFE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7" r="29979" b="1"/>
          <a:stretch>
            <a:fillRect/>
          </a:stretch>
        </p:blipFill>
        <p:spPr bwMode="auto">
          <a:xfrm>
            <a:off x="-1" y="-2"/>
            <a:ext cx="6096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1" name="Content Placeholder 4110">
            <a:extLst>
              <a:ext uri="{FF2B5EF4-FFF2-40B4-BE49-F238E27FC236}">
                <a16:creationId xmlns:a16="http://schemas.microsoft.com/office/drawing/2014/main" id="{B003246A-48B4-046B-937A-4C22C535C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r>
              <a:rPr lang="en-GT" sz="3200" dirty="0">
                <a:solidFill>
                  <a:schemeClr val="tx2"/>
                </a:solidFill>
              </a:rPr>
              <a:t>Cual descriptor se asemeja a tu estilo de paternidad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3192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F487F-8AE5-572D-AD6C-B6CBDCBDE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DF0E-95B9-48B3-61A4-2F20D1304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T"/>
          </a:p>
        </p:txBody>
      </p:sp>
      <p:pic>
        <p:nvPicPr>
          <p:cNvPr id="5122" name="Picture 2" descr=", AI generated">
            <a:extLst>
              <a:ext uri="{FF2B5EF4-FFF2-40B4-BE49-F238E27FC236}">
                <a16:creationId xmlns:a16="http://schemas.microsoft.com/office/drawing/2014/main" id="{2474BEC8-99D4-19FF-500F-F230DC3EE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3"/>
            <a:ext cx="12192000" cy="665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953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5D4C38-D6CD-F11D-1E1C-37EBCBCAE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E4FA18-F6D6-1382-20E1-3537C5D4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GT" sz="4000" dirty="0"/>
              <a:t>Yo-SEF</a:t>
            </a:r>
          </a:p>
        </p:txBody>
      </p:sp>
      <p:pic>
        <p:nvPicPr>
          <p:cNvPr id="6146" name="Picture 2" descr=", AI generated">
            <a:extLst>
              <a:ext uri="{FF2B5EF4-FFF2-40B4-BE49-F238E27FC236}">
                <a16:creationId xmlns:a16="http://schemas.microsoft.com/office/drawing/2014/main" id="{60CBD104-3D49-5CE0-5BA5-7B52ACAFE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1" r="24485" b="1"/>
          <a:stretch>
            <a:fillRect/>
          </a:stretch>
        </p:blipFill>
        <p:spPr bwMode="auto">
          <a:xfrm>
            <a:off x="-1" y="-2"/>
            <a:ext cx="6096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99FC5-8CCD-BB42-4DAB-D9AEAC773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</a:t>
            </a:r>
            <a:r>
              <a:rPr lang="en-GT" sz="2000" dirty="0"/>
              <a:t>dicionador</a:t>
            </a:r>
          </a:p>
          <a:p>
            <a:r>
              <a:rPr lang="en-US" sz="2000" dirty="0"/>
              <a:t>A</a:t>
            </a:r>
            <a:r>
              <a:rPr lang="en-GT" sz="2000" dirty="0"/>
              <a:t>crecendatador</a:t>
            </a:r>
          </a:p>
          <a:p>
            <a:r>
              <a:rPr lang="en-GT" sz="2000" dirty="0"/>
              <a:t>Ampliador</a:t>
            </a:r>
          </a:p>
          <a:p>
            <a:r>
              <a:rPr lang="en-GT" sz="2000" dirty="0"/>
              <a:t>Acelerador</a:t>
            </a:r>
          </a:p>
          <a:p>
            <a:endParaRPr lang="en-GT" sz="2000" dirty="0"/>
          </a:p>
          <a:p>
            <a:pPr marL="0" indent="0">
              <a:buNone/>
            </a:pPr>
            <a:r>
              <a:rPr lang="en-US" sz="2000" dirty="0"/>
              <a:t>V</a:t>
            </a:r>
            <a:r>
              <a:rPr lang="en-GT" sz="2000" dirty="0"/>
              <a:t>erbo en futuro.</a:t>
            </a:r>
          </a:p>
        </p:txBody>
      </p:sp>
    </p:spTree>
    <p:extLst>
      <p:ext uri="{BB962C8B-B14F-4D97-AF65-F5344CB8AC3E}">
        <p14:creationId xmlns:p14="http://schemas.microsoft.com/office/powerpoint/2010/main" val="321907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8E554-213B-657E-066A-1ED6C251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92A39-F057-1B1F-C41E-CD7309804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T" dirty="0"/>
              <a:t>Dios es el Padre, nosotros su metafora.</a:t>
            </a:r>
          </a:p>
          <a:p>
            <a:r>
              <a:rPr lang="en-GT" dirty="0"/>
              <a:t>Herida;  propia o infusa.</a:t>
            </a:r>
          </a:p>
          <a:p>
            <a:r>
              <a:rPr lang="en-GT" dirty="0"/>
              <a:t>Concomitante, no sucesivo.</a:t>
            </a:r>
          </a:p>
          <a:p>
            <a:r>
              <a:rPr lang="en-GT" dirty="0"/>
              <a:t>Tenemos la autoridad, pero sin competencia.</a:t>
            </a:r>
          </a:p>
          <a:p>
            <a:r>
              <a:rPr lang="en-GT" dirty="0"/>
              <a:t>Experto:  fracaso es fracaso.  Padre:  Camino.</a:t>
            </a:r>
          </a:p>
          <a:p>
            <a:endParaRPr lang="en-GT" dirty="0"/>
          </a:p>
          <a:p>
            <a:endParaRPr lang="en-GT" dirty="0"/>
          </a:p>
        </p:txBody>
      </p:sp>
    </p:spTree>
    <p:extLst>
      <p:ext uri="{BB962C8B-B14F-4D97-AF65-F5344CB8AC3E}">
        <p14:creationId xmlns:p14="http://schemas.microsoft.com/office/powerpoint/2010/main" val="291867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47B2B9-5F7D-C783-F232-35BDBD71E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St. Joseph the Worker Novena: Final day">
            <a:extLst>
              <a:ext uri="{FF2B5EF4-FFF2-40B4-BE49-F238E27FC236}">
                <a16:creationId xmlns:a16="http://schemas.microsoft.com/office/drawing/2014/main" id="{EAF03BA2-20C8-D7F0-3C4D-206ACC444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0" r="19321"/>
          <a:stretch>
            <a:fillRect/>
          </a:stretch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blical Villains II: Herod Antipas. | by Oreoluwa✨ | Medium">
            <a:extLst>
              <a:ext uri="{FF2B5EF4-FFF2-40B4-BE49-F238E27FC236}">
                <a16:creationId xmlns:a16="http://schemas.microsoft.com/office/drawing/2014/main" id="{9AD746A2-21A1-B6A3-7510-9526F3385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0" r="24780"/>
          <a:stretch>
            <a:fillRect/>
          </a:stretch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43418-E690-D253-C0BE-4D9C83E4CC97}"/>
              </a:ext>
            </a:extLst>
          </p:cNvPr>
          <p:cNvSpPr txBox="1">
            <a:spLocks/>
          </p:cNvSpPr>
          <p:nvPr/>
        </p:nvSpPr>
        <p:spPr>
          <a:xfrm>
            <a:off x="8104340" y="741713"/>
            <a:ext cx="4143372" cy="39571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T" dirty="0"/>
              <a:t>Dios es el Padre, nosotros su metafora.</a:t>
            </a:r>
          </a:p>
          <a:p>
            <a:r>
              <a:rPr lang="en-GT" dirty="0"/>
              <a:t>Herida;  propia o infusa.</a:t>
            </a:r>
          </a:p>
          <a:p>
            <a:r>
              <a:rPr lang="en-GT" dirty="0"/>
              <a:t>Concomitante, no sucesivo.</a:t>
            </a:r>
          </a:p>
          <a:p>
            <a:r>
              <a:rPr lang="en-GT" dirty="0"/>
              <a:t>Tenemos la autoridad, pero sin competencia.</a:t>
            </a:r>
          </a:p>
          <a:p>
            <a:r>
              <a:rPr lang="en-GT" dirty="0"/>
              <a:t>Experto:  fracaso es fracaso.  Padre:  Camino.</a:t>
            </a:r>
          </a:p>
          <a:p>
            <a:endParaRPr lang="en-GT" dirty="0"/>
          </a:p>
          <a:p>
            <a:endParaRPr lang="en-GT" dirty="0"/>
          </a:p>
        </p:txBody>
      </p:sp>
    </p:spTree>
    <p:extLst>
      <p:ext uri="{BB962C8B-B14F-4D97-AF65-F5344CB8AC3E}">
        <p14:creationId xmlns:p14="http://schemas.microsoft.com/office/powerpoint/2010/main" val="3962043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109</Words>
  <Application>Microsoft Macintosh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San Jose</vt:lpstr>
      <vt:lpstr>PowerPoint Presentation</vt:lpstr>
      <vt:lpstr>PowerPoint Presentation</vt:lpstr>
      <vt:lpstr>Cual descriptor se asemeja a tu café</vt:lpstr>
      <vt:lpstr>PowerPoint Presentation</vt:lpstr>
      <vt:lpstr>PowerPoint Presentation</vt:lpstr>
      <vt:lpstr>Yo-SEF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joachin</dc:creator>
  <cp:lastModifiedBy>diego joachin</cp:lastModifiedBy>
  <cp:revision>1</cp:revision>
  <dcterms:created xsi:type="dcterms:W3CDTF">2026-10-05T23:11:02Z</dcterms:created>
  <dcterms:modified xsi:type="dcterms:W3CDTF">2026-10-05T23:37:48Z</dcterms:modified>
</cp:coreProperties>
</file>